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2.png" ContentType="image/png"/>
  <Override PartName="/ppt/media/image14.png" ContentType="image/png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6.jpeg" ContentType="image/jpeg"/>
  <Override PartName="/ppt/media/image13.png" ContentType="image/png"/>
  <Override PartName="/ppt/media/image7.jpeg" ContentType="image/jpeg"/>
  <Override PartName="/ppt/media/image11.png" ContentType="image/png"/>
  <Override PartName="/ppt/media/image9.jpeg" ContentType="image/jpeg"/>
  <Override PartName="/ppt/media/image5.png" ContentType="image/png"/>
  <Override PartName="/ppt/media/image8.jpeg" ContentType="image/jpeg"/>
  <Override PartName="/ppt/media/image10.jpeg" ContentType="image/jpeg"/>
  <Override PartName="/ppt/presProps.xml" ContentType="application/vnd.openxmlformats-officedocument.presentationml.presPro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92D177-3DC7-4937-A0F3-E40A495122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857B75-19E4-4231-8400-26C80129840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DF9B60A-D1AB-43CA-8040-4E9B019C1E8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2B5FDB-276E-4805-856A-4CA07CC4AFB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0D166A2-9275-4234-BDFB-7C086B63B3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F27BBB6-0E88-4FCF-BE8D-6E6D6B4D92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62C053-93D3-44F0-AEE3-730D9EC87D3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B6FCFEF-492A-47AD-ACC5-821582A28EE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E49DE4-B991-4EEB-A6A7-1597F6D775D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9094C1-6B80-47A3-91C6-A50B96CB2C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998E635-6C34-4FF8-93F9-DB34645962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38B0E2D-9DA5-40C7-812F-A220CEE896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B30A850-E4D3-4E2D-B0C5-652E8FDC10E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Bike System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rcRect l="0" t="23389" r="0" b="20163"/>
          <a:stretch/>
        </p:blipFill>
        <p:spPr>
          <a:xfrm>
            <a:off x="2296800" y="1143000"/>
            <a:ext cx="5486400" cy="412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Is it useful?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After a week of testing, yes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1 min 10 s to mount on the bike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Light and compact to carry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Never forget the portable phone charger again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Accuracy of around 1 to 1.5 Km/h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Stats are really nice to see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What would I add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972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the red button change main menus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Show force, acceleration, time and distance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Collect more data and try to cluster trips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Learn PCB design and make the project thinner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Incorporate a rechargeable battery 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Center the display better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Undergraduate thesis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 more comprehensive data analysis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Add a camera and detect road signs in real time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Incorporate as many things from the previous slide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360" y="23619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Thank you for listening!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About the Project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457200" y="1319040"/>
            <a:ext cx="93726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It’s a bike computer that: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Displays average and instantaneous velocity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Stores data to a micro SD card for post processing</a:t>
            </a:r>
            <a:endParaRPr b="0" lang="en-US" sz="28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There’s also a Python script that: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Organises the data in trip CSV files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Analyses and plots various metrics about the trips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/>
          </p:nvPr>
        </p:nvSpPr>
        <p:spPr>
          <a:xfrm>
            <a:off x="457200" y="119088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ESP32 Wroom development board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E-Paper Display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Hall Effect Sensor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3D Printed shell</a:t>
            </a:r>
            <a:endParaRPr b="0" lang="en-US" sz="32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Portable phone charger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Relevant components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7" name="" descr=""/>
          <p:cNvPicPr/>
          <p:nvPr/>
        </p:nvPicPr>
        <p:blipFill>
          <a:blip r:embed="rId1"/>
          <a:srcRect l="8057" t="12088" r="7269" b="7269"/>
          <a:stretch/>
        </p:blipFill>
        <p:spPr>
          <a:xfrm>
            <a:off x="7189560" y="914400"/>
            <a:ext cx="2640240" cy="2514600"/>
          </a:xfrm>
          <a:prstGeom prst="rect">
            <a:avLst/>
          </a:prstGeom>
          <a:ln w="0"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rcRect l="20154" t="27420" r="19360" b="28223"/>
          <a:stretch/>
        </p:blipFill>
        <p:spPr>
          <a:xfrm>
            <a:off x="4572000" y="1600200"/>
            <a:ext cx="2514600" cy="184392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rcRect l="24189" t="19356" r="19360" b="20163"/>
          <a:stretch/>
        </p:blipFill>
        <p:spPr>
          <a:xfrm rot="2419200">
            <a:off x="8550720" y="2599920"/>
            <a:ext cx="1600200" cy="171432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4"/>
          <a:stretch/>
        </p:blipFill>
        <p:spPr>
          <a:xfrm rot="5397600">
            <a:off x="6276960" y="2847600"/>
            <a:ext cx="1568520" cy="3249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How it 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How it 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275400" y="1326600"/>
            <a:ext cx="95544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latin typeface="Arial"/>
              </a:rPr>
              <a:t>The main enclosure is secured with hair ties</a:t>
            </a:r>
            <a:endParaRPr b="0" lang="en-US" sz="3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latin typeface="Arial"/>
              </a:rPr>
              <a:t>Connected to the mcu there is</a:t>
            </a:r>
            <a:endParaRPr b="0" lang="en-US" sz="3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latin typeface="Arial"/>
              </a:rPr>
              <a:t>a USB C wire for power</a:t>
            </a:r>
            <a:endParaRPr b="0" lang="en-US" sz="30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000" spc="-1" strike="noStrike">
                <a:latin typeface="Arial"/>
              </a:rPr>
              <a:t>3 pin connector for the sensor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rcRect l="0" t="1599" r="0" b="5"/>
          <a:stretch/>
        </p:blipFill>
        <p:spPr>
          <a:xfrm>
            <a:off x="6987600" y="2057400"/>
            <a:ext cx="2613600" cy="342900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rcRect l="15032" t="33520" r="4324" b="38250"/>
          <a:stretch/>
        </p:blipFill>
        <p:spPr>
          <a:xfrm>
            <a:off x="1567800" y="3657960"/>
            <a:ext cx="3918600" cy="182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How it works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275400" y="1326600"/>
            <a:ext cx="9554400" cy="301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latin typeface="Arial"/>
              </a:rPr>
              <a:t>The battery is held in place with a custom 3D printed holder and a couple of hair ties</a:t>
            </a:r>
            <a:endParaRPr b="0" lang="en-US" sz="3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latin typeface="Arial"/>
              </a:rPr>
              <a:t>The sensor is secured with zip ties</a:t>
            </a:r>
            <a:endParaRPr b="0" lang="en-US" sz="30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rcRect l="8600" t="7263" r="10759" b="16131"/>
          <a:stretch/>
        </p:blipFill>
        <p:spPr>
          <a:xfrm>
            <a:off x="6858000" y="2011320"/>
            <a:ext cx="2743200" cy="347508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rcRect l="-2931" t="30574" r="312" b="18119"/>
          <a:stretch/>
        </p:blipFill>
        <p:spPr>
          <a:xfrm>
            <a:off x="1829160" y="3200400"/>
            <a:ext cx="3428640" cy="22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Motivation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275400" y="1326600"/>
            <a:ext cx="9554400" cy="3931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latin typeface="Arial"/>
              </a:rPr>
              <a:t>I’ve been thinking about getting one for some time</a:t>
            </a:r>
            <a:endParaRPr b="0" lang="en-US" sz="3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latin typeface="Arial"/>
              </a:rPr>
              <a:t>I enjoy seeing stats &amp; finding patterns in my hobbies</a:t>
            </a:r>
            <a:endParaRPr b="0" lang="en-US" sz="3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latin typeface="Arial"/>
              </a:rPr>
              <a:t>I can track anything I’m interested in about my biking</a:t>
            </a:r>
            <a:endParaRPr b="0" lang="en-US" sz="3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latin typeface="Arial"/>
              </a:rPr>
              <a:t>Privacy and security of my data</a:t>
            </a:r>
            <a:endParaRPr b="0" lang="en-US" sz="3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000" spc="-1" strike="noStrike">
                <a:latin typeface="Arial"/>
              </a:rPr>
              <a:t>Custom user interface that can look however I want</a:t>
            </a:r>
            <a:endParaRPr b="0" lang="en-US" sz="3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Novelty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228600" y="1283760"/>
            <a:ext cx="96012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Haven’t seen ePaper displays in this field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They are ideal in sunlight (it’s where they shine)</a:t>
            </a:r>
            <a:endParaRPr b="0" lang="en-US" sz="2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Also work great at night when riding in the city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rcRect l="0" t="35477" r="0" b="28232"/>
          <a:stretch/>
        </p:blipFill>
        <p:spPr>
          <a:xfrm>
            <a:off x="2677680" y="3200400"/>
            <a:ext cx="4724640" cy="22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Novelty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228600" y="1371600"/>
            <a:ext cx="960120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There are a lot of interesting things that a self made application can show about a bike trip: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228600" y="2514600"/>
            <a:ext cx="3241800" cy="277596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3787920" y="2514600"/>
            <a:ext cx="2384280" cy="2743200"/>
          </a:xfrm>
          <a:prstGeom prst="rect">
            <a:avLst/>
          </a:prstGeom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6491520" y="2546640"/>
            <a:ext cx="3338280" cy="271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776520" y="1143000"/>
            <a:ext cx="8526960" cy="4231080"/>
          </a:xfrm>
          <a:prstGeom prst="rect">
            <a:avLst/>
          </a:prstGeom>
          <a:ln w="0">
            <a:noFill/>
          </a:ln>
        </p:spPr>
      </p:pic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Novelty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376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2024-06-02T17:24:26Z</dcterms:created>
  <dc:creator/>
  <dc:description/>
  <dc:language>en-US</dc:language>
  <cp:lastModifiedBy/>
  <dcterms:modified xsi:type="dcterms:W3CDTF">2024-06-03T13:26:22Z</dcterms:modified>
  <cp:revision>12</cp:revision>
  <dc:subject/>
  <dc:title/>
</cp:coreProperties>
</file>